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26000" r="-1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C7BF-E0E9-4C6D-A727-E8F6DC649522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F0A9-EDEE-4C21-90EB-44A6AFCB5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1\Downloads\McClain_Sisters-The_Great_Divide_-_Fei_Tayna_zimnego_lesa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tyleshtuchka.ru/783-thickbox/zakolka-dlja-volos-lilija.jpg" TargetMode="External"/><Relationship Id="rId3" Type="http://schemas.openxmlformats.org/officeDocument/2006/relationships/hyperlink" Target="http://i.vgorode.ua/m/0x0/405737.jpg" TargetMode="External"/><Relationship Id="rId7" Type="http://schemas.openxmlformats.org/officeDocument/2006/relationships/hyperlink" Target="http://img-fotki.yandex.ru/get/4605/svetla-irina.18/0_44519_857607c1_XL" TargetMode="External"/><Relationship Id="rId2" Type="http://schemas.openxmlformats.org/officeDocument/2006/relationships/hyperlink" Target="http://www.scenicreflections.com/files/Tinkerbell_Floral_Wallpaper_4xli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4404/natali73123.1af/0_4a624_6d164c8b_XL" TargetMode="External"/><Relationship Id="rId11" Type="http://schemas.openxmlformats.org/officeDocument/2006/relationships/hyperlink" Target="http://muzpoisk.net/melody/%F4%E5%E8+%F2%E0%E9%ED%E0+%E7%E8%EC%ED%E5%E3%EE+%EB%E5%F1%E0" TargetMode="External"/><Relationship Id="rId5" Type="http://schemas.openxmlformats.org/officeDocument/2006/relationships/hyperlink" Target="http://www.tinkandfriends.com/images/Tinkerbell.Silvermist.jpg" TargetMode="External"/><Relationship Id="rId10" Type="http://schemas.openxmlformats.org/officeDocument/2006/relationships/hyperlink" Target="http://img-fotki.yandex.ru/get/5309/119528728.bc1/0_9cf0f_a11ac686_XL" TargetMode="External"/><Relationship Id="rId4" Type="http://schemas.openxmlformats.org/officeDocument/2006/relationships/hyperlink" Target="http://s2.hubimg.com/u/556557_f520.jpg" TargetMode="External"/><Relationship Id="rId9" Type="http://schemas.openxmlformats.org/officeDocument/2006/relationships/hyperlink" Target="http://i1.imgbb.ru/img6/3/8/9/3893bea69bb09f8ecc3944e2d6de3f8d_h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5974432" cy="2115666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Лесные феи.</a:t>
            </a:r>
            <a:br>
              <a:rPr lang="ru-RU" sz="6600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</a:br>
            <a:r>
              <a:rPr lang="ru-RU" sz="6600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Найди 7 отличий.</a:t>
            </a:r>
            <a:endParaRPr lang="ru-RU" sz="6600" b="1" dirty="0">
              <a:solidFill>
                <a:srgbClr val="000099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Victorian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81128"/>
            <a:ext cx="4464496" cy="201622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300" b="1" dirty="0" smtClean="0">
                <a:solidFill>
                  <a:srgbClr val="000099"/>
                </a:solidFill>
                <a:latin typeface="Victoriana" pitchFamily="2" charset="0"/>
              </a:rPr>
              <a:t>автор: Белозёрова Т.В.</a:t>
            </a:r>
          </a:p>
          <a:p>
            <a:pPr algn="l"/>
            <a:r>
              <a:rPr lang="ru-RU" sz="3300" b="1" dirty="0" smtClean="0">
                <a:solidFill>
                  <a:srgbClr val="000099"/>
                </a:solidFill>
                <a:latin typeface="Victoriana" pitchFamily="2" charset="0"/>
              </a:rPr>
              <a:t>учитель нач. классов</a:t>
            </a:r>
          </a:p>
          <a:p>
            <a:pPr algn="l"/>
            <a:r>
              <a:rPr lang="ru-RU" sz="3300" b="1" dirty="0" smtClean="0">
                <a:solidFill>
                  <a:srgbClr val="000099"/>
                </a:solidFill>
                <a:latin typeface="Victoriana" pitchFamily="2" charset="0"/>
              </a:rPr>
              <a:t>МАОУ Ильинской СОШ</a:t>
            </a:r>
          </a:p>
          <a:p>
            <a:pPr algn="l"/>
            <a:r>
              <a:rPr lang="ru-RU" sz="3300" b="1" dirty="0" smtClean="0">
                <a:solidFill>
                  <a:srgbClr val="000099"/>
                </a:solidFill>
                <a:latin typeface="Victoriana" pitchFamily="2" charset="0"/>
              </a:rPr>
              <a:t>Домодедовского района</a:t>
            </a:r>
          </a:p>
          <a:p>
            <a:pPr algn="l"/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4" name="McClain_Sisters-The_Great_Divide_-_Fei_Tayna_zimnego_les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1641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020272" cy="54586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Дорогая подружка!</a:t>
            </a:r>
            <a:b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</a:br>
            <a: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Внимательно посмотри на картинки и найди 7 отличий.</a:t>
            </a:r>
            <a:b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</a:br>
            <a: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Если ты ответишь правильно, нажав на картинку, то точно такая же появится на второй.</a:t>
            </a:r>
            <a:b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</a:br>
            <a:r>
              <a:rPr lang="ru-RU" b="1" dirty="0" smtClean="0">
                <a:solidFill>
                  <a:srgbClr val="000099"/>
                </a:solidFill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Victoriana" pitchFamily="2" charset="0"/>
              </a:rPr>
              <a:t>Желаю удачи!</a:t>
            </a:r>
            <a:endParaRPr lang="ru-RU" b="1" dirty="0">
              <a:solidFill>
                <a:srgbClr val="000099"/>
              </a:solidFill>
              <a:effectLst>
                <a:glow rad="101600">
                  <a:srgbClr val="00B0F0">
                    <a:alpha val="60000"/>
                  </a:srgbClr>
                </a:glow>
              </a:effectLst>
              <a:latin typeface="Victoria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0573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5292080" cy="36957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3" descr="4057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212490"/>
            <a:ext cx="5220072" cy="3645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556557_f52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0"/>
            <a:ext cx="423010" cy="594654"/>
          </a:xfrm>
          <a:prstGeom prst="rect">
            <a:avLst/>
          </a:prstGeom>
        </p:spPr>
      </p:pic>
      <p:pic>
        <p:nvPicPr>
          <p:cNvPr id="7" name="Рисунок 6" descr="Tinkerbell.Silvermis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44252" y="1484784"/>
            <a:ext cx="395299" cy="504056"/>
          </a:xfrm>
          <a:prstGeom prst="rect">
            <a:avLst/>
          </a:prstGeom>
        </p:spPr>
      </p:pic>
      <p:pic>
        <p:nvPicPr>
          <p:cNvPr id="8" name="Рисунок 7" descr="0_4a624_6d164c8b_X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81274" y="1196753"/>
            <a:ext cx="371111" cy="504056"/>
          </a:xfrm>
          <a:prstGeom prst="rect">
            <a:avLst/>
          </a:prstGeom>
        </p:spPr>
      </p:pic>
      <p:pic>
        <p:nvPicPr>
          <p:cNvPr id="9" name="Рисунок 8" descr="0_44519_857607c1_X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2708920"/>
            <a:ext cx="376367" cy="456895"/>
          </a:xfrm>
          <a:prstGeom prst="rect">
            <a:avLst/>
          </a:prstGeom>
        </p:spPr>
      </p:pic>
      <p:pic>
        <p:nvPicPr>
          <p:cNvPr id="10" name="Рисунок 9" descr="zakolka-dlja-volos-lilija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620688"/>
            <a:ext cx="481236" cy="481236"/>
          </a:xfrm>
          <a:prstGeom prst="rect">
            <a:avLst/>
          </a:prstGeom>
        </p:spPr>
      </p:pic>
      <p:pic>
        <p:nvPicPr>
          <p:cNvPr id="11" name="Рисунок 10" descr="3893bea69bb09f8ecc3944e2d6de3f8d_h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1907704" y="2708920"/>
            <a:ext cx="382468" cy="288032"/>
          </a:xfrm>
          <a:prstGeom prst="rect">
            <a:avLst/>
          </a:prstGeom>
        </p:spPr>
      </p:pic>
      <p:pic>
        <p:nvPicPr>
          <p:cNvPr id="12" name="Рисунок 11" descr="0_9cf0f_a11ac686_X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3865734">
            <a:off x="245435" y="85338"/>
            <a:ext cx="386434" cy="313011"/>
          </a:xfrm>
          <a:prstGeom prst="rect">
            <a:avLst/>
          </a:prstGeom>
        </p:spPr>
      </p:pic>
      <p:pic>
        <p:nvPicPr>
          <p:cNvPr id="13" name="Рисунок 12" descr="0_9cf0f_a11ac686_XL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3865734">
            <a:off x="4099301" y="3442330"/>
            <a:ext cx="386434" cy="313011"/>
          </a:xfrm>
          <a:prstGeom prst="rect">
            <a:avLst/>
          </a:prstGeom>
        </p:spPr>
      </p:pic>
      <p:pic>
        <p:nvPicPr>
          <p:cNvPr id="14" name="Рисунок 13" descr="Tinkerbell.Silvermist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068180" y="4581128"/>
            <a:ext cx="395299" cy="504056"/>
          </a:xfrm>
          <a:prstGeom prst="rect">
            <a:avLst/>
          </a:prstGeom>
        </p:spPr>
      </p:pic>
      <p:pic>
        <p:nvPicPr>
          <p:cNvPr id="15" name="Рисунок 14" descr="3893bea69bb09f8ecc3944e2d6de3f8d_h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V="1">
            <a:off x="5796136" y="5877272"/>
            <a:ext cx="382468" cy="288032"/>
          </a:xfrm>
          <a:prstGeom prst="rect">
            <a:avLst/>
          </a:prstGeom>
        </p:spPr>
      </p:pic>
      <p:pic>
        <p:nvPicPr>
          <p:cNvPr id="16" name="Рисунок 15" descr="556557_f52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00392" y="3284984"/>
            <a:ext cx="423010" cy="594654"/>
          </a:xfrm>
          <a:prstGeom prst="rect">
            <a:avLst/>
          </a:prstGeom>
        </p:spPr>
      </p:pic>
      <p:pic>
        <p:nvPicPr>
          <p:cNvPr id="17" name="Рисунок 16" descr="0_4a624_6d164c8b_X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2889" y="4365104"/>
            <a:ext cx="371111" cy="504056"/>
          </a:xfrm>
          <a:prstGeom prst="rect">
            <a:avLst/>
          </a:prstGeom>
        </p:spPr>
      </p:pic>
      <p:pic>
        <p:nvPicPr>
          <p:cNvPr id="18" name="Рисунок 17" descr="0_44519_857607c1_X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67633" y="5733256"/>
            <a:ext cx="376367" cy="456895"/>
          </a:xfrm>
          <a:prstGeom prst="rect">
            <a:avLst/>
          </a:prstGeom>
        </p:spPr>
      </p:pic>
      <p:pic>
        <p:nvPicPr>
          <p:cNvPr id="19" name="Рисунок 18" descr="zakolka-dlja-volos-lilija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352" y="3861048"/>
            <a:ext cx="481236" cy="481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14600" cy="85010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Victoriana" pitchFamily="2" charset="0"/>
              </a:rPr>
              <a:t>Источники:</a:t>
            </a:r>
            <a:endParaRPr lang="ru-RU" b="1" dirty="0">
              <a:solidFill>
                <a:srgbClr val="FF0000"/>
              </a:solidFill>
              <a:latin typeface="Victoriana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2"/>
              </a:rPr>
              <a:t>http://www.scenicreflections.com/files/Tinkerbell_Floral_Wallpaper_4xli9.jpg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фон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3"/>
              </a:rPr>
              <a:t>http://i.vgorode.ua/m/0x0/405737.jpg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картинка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4"/>
              </a:rPr>
              <a:t>http://s2.hubimg.com/u/556557_f520.jpg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Динь-динь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5"/>
              </a:rPr>
              <a:t>http://www.tinkandfriends.com/images/Tinkerbell.Silvermist.jpg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Серебрянка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6"/>
              </a:rPr>
              <a:t>http://img-fotki.yandex.ru/get/4404/natali73123.1af/0_4a624_6d164c8b_XL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фиалки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7"/>
              </a:rPr>
              <a:t>http://img-fotki.yandex.ru/get/4605/svetla-irina.18/0_44519_857607c1_XL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кувшинка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8"/>
              </a:rPr>
              <a:t>http://styleshtuchka.ru/783-thickbox/zakolka-dlja-volos-lilija.jpg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заколка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9"/>
              </a:rPr>
              <a:t>http://i1.imgbb.ru/img6/3/8/9/3893bea69bb09f8ecc3944e2d6de3f8d_h.jpg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браслет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10"/>
              </a:rPr>
              <a:t>http://img-fotki.yandex.ru/get/5309/119528728.bc1/0_9cf0f_a11ac686_XL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– бабочка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Victoriana" pitchFamily="2" charset="0"/>
                <a:hlinkClick r:id="rId11"/>
              </a:rPr>
              <a:t>http://muzpoisk.net/melody/%F4%E5%E8+%F2%E0%E9%ED%E0+%E7%E8%EC%ED%E5%E3%EE+%EB%E5%F1%E0</a:t>
            </a:r>
            <a:r>
              <a:rPr lang="ru-RU" sz="2400" dirty="0" smtClean="0">
                <a:solidFill>
                  <a:srgbClr val="FF0000"/>
                </a:solidFill>
                <a:latin typeface="Victoriana" pitchFamily="2" charset="0"/>
              </a:rPr>
              <a:t> - песня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>
              <a:solidFill>
                <a:srgbClr val="FF0000"/>
              </a:solidFill>
              <a:latin typeface="Victoriana" pitchFamily="2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cb19d7d13c2518f67d35492d4c4b2df681e7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80</Words>
  <Application>Microsoft Office PowerPoint</Application>
  <PresentationFormat>Экран (4:3)</PresentationFormat>
  <Paragraphs>22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Лесные феи. Найди 7 отличий.</vt:lpstr>
      <vt:lpstr>Дорогая подружка! Внимательно посмотри на картинки и найди 7 отличий. Если ты ответишь правильно, нажав на картинку, то точно такая же появится на второй. Желаю удачи!</vt:lpstr>
      <vt:lpstr>Слайд 3</vt:lpstr>
      <vt:lpstr>Источники: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Белозёрова</cp:lastModifiedBy>
  <cp:revision>13</cp:revision>
  <dcterms:created xsi:type="dcterms:W3CDTF">2013-01-20T15:39:56Z</dcterms:created>
  <dcterms:modified xsi:type="dcterms:W3CDTF">2013-01-20T16:54:00Z</dcterms:modified>
</cp:coreProperties>
</file>